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2"/>
  </p:notesMasterIdLst>
  <p:handoutMasterIdLst>
    <p:handoutMasterId r:id="rId73"/>
  </p:handoutMasterIdLst>
  <p:sldIdLst>
    <p:sldId id="787" r:id="rId5"/>
    <p:sldId id="695" r:id="rId6"/>
    <p:sldId id="790" r:id="rId7"/>
    <p:sldId id="791" r:id="rId8"/>
    <p:sldId id="817" r:id="rId9"/>
    <p:sldId id="731" r:id="rId10"/>
    <p:sldId id="788" r:id="rId11"/>
    <p:sldId id="794" r:id="rId12"/>
    <p:sldId id="795" r:id="rId13"/>
    <p:sldId id="796" r:id="rId14"/>
    <p:sldId id="797" r:id="rId15"/>
    <p:sldId id="819" r:id="rId16"/>
    <p:sldId id="820" r:id="rId17"/>
    <p:sldId id="835" r:id="rId18"/>
    <p:sldId id="841" r:id="rId19"/>
    <p:sldId id="798" r:id="rId20"/>
    <p:sldId id="799" r:id="rId21"/>
    <p:sldId id="792" r:id="rId22"/>
    <p:sldId id="824" r:id="rId23"/>
    <p:sldId id="825" r:id="rId24"/>
    <p:sldId id="826" r:id="rId25"/>
    <p:sldId id="827" r:id="rId26"/>
    <p:sldId id="828" r:id="rId27"/>
    <p:sldId id="829" r:id="rId28"/>
    <p:sldId id="830" r:id="rId29"/>
    <p:sldId id="831" r:id="rId30"/>
    <p:sldId id="818" r:id="rId31"/>
    <p:sldId id="832" r:id="rId32"/>
    <p:sldId id="833" r:id="rId33"/>
    <p:sldId id="834" r:id="rId34"/>
    <p:sldId id="801" r:id="rId35"/>
    <p:sldId id="842" r:id="rId36"/>
    <p:sldId id="843" r:id="rId37"/>
    <p:sldId id="844" r:id="rId38"/>
    <p:sldId id="845" r:id="rId39"/>
    <p:sldId id="846" r:id="rId40"/>
    <p:sldId id="802" r:id="rId41"/>
    <p:sldId id="821" r:id="rId42"/>
    <p:sldId id="822" r:id="rId43"/>
    <p:sldId id="860" r:id="rId44"/>
    <p:sldId id="861" r:id="rId45"/>
    <p:sldId id="806" r:id="rId46"/>
    <p:sldId id="807" r:id="rId47"/>
    <p:sldId id="810" r:id="rId48"/>
    <p:sldId id="811" r:id="rId49"/>
    <p:sldId id="812" r:id="rId50"/>
    <p:sldId id="813" r:id="rId51"/>
    <p:sldId id="814" r:id="rId52"/>
    <p:sldId id="815" r:id="rId53"/>
    <p:sldId id="816" r:id="rId54"/>
    <p:sldId id="770" r:id="rId55"/>
    <p:sldId id="804" r:id="rId56"/>
    <p:sldId id="847" r:id="rId57"/>
    <p:sldId id="848" r:id="rId58"/>
    <p:sldId id="849" r:id="rId59"/>
    <p:sldId id="850" r:id="rId60"/>
    <p:sldId id="851" r:id="rId61"/>
    <p:sldId id="852" r:id="rId62"/>
    <p:sldId id="853" r:id="rId63"/>
    <p:sldId id="854" r:id="rId64"/>
    <p:sldId id="855" r:id="rId65"/>
    <p:sldId id="856" r:id="rId66"/>
    <p:sldId id="857" r:id="rId67"/>
    <p:sldId id="808" r:id="rId68"/>
    <p:sldId id="858" r:id="rId69"/>
    <p:sldId id="859" r:id="rId70"/>
    <p:sldId id="809" r:id="rId71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02"/>
            <p14:sldId id="821"/>
            <p14:sldId id="822"/>
            <p14:sldId id="860"/>
            <p14:sldId id="861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8"/>
            <p14:sldId id="858"/>
            <p14:sldId id="859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9" autoAdjust="0"/>
    <p:restoredTop sz="91168" autoAdjust="0"/>
  </p:normalViewPr>
  <p:slideViewPr>
    <p:cSldViewPr snapToGrid="0">
      <p:cViewPr varScale="1">
        <p:scale>
          <a:sx n="73" d="100"/>
          <a:sy n="73" d="100"/>
        </p:scale>
        <p:origin x="216" y="103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0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1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25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03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1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5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5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23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1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56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B0B77-EA61-450E-8030-D8C7375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533" y="1888693"/>
            <a:ext cx="6146275" cy="4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0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0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607717" y="3593012"/>
            <a:ext cx="29692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 Consumption(Terawatt Hours)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4961478" y="3632719"/>
            <a:ext cx="37522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Natural Gas Consumption (Terawatt Hours)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3492801" y="5365726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8280929" y="516458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7CD0-8AAC-9542-A5A2-292352EE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046" y="2205625"/>
            <a:ext cx="3130354" cy="306273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0DB3A-1921-2C44-A5B2-4B18361A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037" y="2158002"/>
            <a:ext cx="2900294" cy="306273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5289629" y="2294771"/>
            <a:ext cx="104643" cy="78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63FDA-C27A-7841-94C7-C4AAB39D61BC}"/>
              </a:ext>
            </a:extLst>
          </p:cNvPr>
          <p:cNvSpPr/>
          <p:nvPr/>
        </p:nvSpPr>
        <p:spPr>
          <a:xfrm>
            <a:off x="4035737" y="4225338"/>
            <a:ext cx="119574" cy="1035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DB43D1-E273-8148-AA1F-5C7B865CC4D8}"/>
              </a:ext>
            </a:extLst>
          </p:cNvPr>
          <p:cNvSpPr/>
          <p:nvPr/>
        </p:nvSpPr>
        <p:spPr>
          <a:xfrm flipV="1">
            <a:off x="4047312" y="4104956"/>
            <a:ext cx="107999" cy="973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229592-D1E2-6C48-9D0E-77E1D3194A37}"/>
              </a:ext>
            </a:extLst>
          </p:cNvPr>
          <p:cNvSpPr/>
          <p:nvPr/>
        </p:nvSpPr>
        <p:spPr>
          <a:xfrm flipH="1">
            <a:off x="4076215" y="4007586"/>
            <a:ext cx="79095" cy="97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018A28-890E-AE4D-B282-C9314D83A2FA}"/>
              </a:ext>
            </a:extLst>
          </p:cNvPr>
          <p:cNvSpPr/>
          <p:nvPr/>
        </p:nvSpPr>
        <p:spPr>
          <a:xfrm flipH="1">
            <a:off x="9726585" y="2476983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D6AF0A-4312-0E46-9457-5D034389CF86}"/>
              </a:ext>
            </a:extLst>
          </p:cNvPr>
          <p:cNvSpPr/>
          <p:nvPr/>
        </p:nvSpPr>
        <p:spPr>
          <a:xfrm flipH="1">
            <a:off x="9747802" y="2386316"/>
            <a:ext cx="77172" cy="81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1B028C-B443-DD45-86B2-735483590362}"/>
              </a:ext>
            </a:extLst>
          </p:cNvPr>
          <p:cNvSpPr/>
          <p:nvPr/>
        </p:nvSpPr>
        <p:spPr>
          <a:xfrm flipH="1" flipV="1">
            <a:off x="9824974" y="2205625"/>
            <a:ext cx="82955" cy="89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647D41-B57A-2947-8925-969A3AEA7592}"/>
              </a:ext>
            </a:extLst>
          </p:cNvPr>
          <p:cNvSpPr/>
          <p:nvPr/>
        </p:nvSpPr>
        <p:spPr>
          <a:xfrm>
            <a:off x="9803757" y="2304416"/>
            <a:ext cx="66936" cy="818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2015 oil, gas and global temperature have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Those two might be the possible factors that have contributed more in that year to temperature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3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21041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1734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7579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5796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28255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2317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5278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0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1948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11" t="20595" r="13823" b="16067"/>
          <a:stretch/>
        </p:blipFill>
        <p:spPr>
          <a:xfrm>
            <a:off x="1168490" y="1791347"/>
            <a:ext cx="8635820" cy="4380853"/>
          </a:xfrm>
        </p:spPr>
      </p:pic>
    </p:spTree>
    <p:extLst>
      <p:ext uri="{BB962C8B-B14F-4D97-AF65-F5344CB8AC3E}">
        <p14:creationId xmlns:p14="http://schemas.microsoft.com/office/powerpoint/2010/main" val="23548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07" t="19885" r="13429" b="16834"/>
          <a:stretch/>
        </p:blipFill>
        <p:spPr>
          <a:xfrm>
            <a:off x="1176617" y="1784996"/>
            <a:ext cx="8619565" cy="4344783"/>
          </a:xfrm>
        </p:spPr>
      </p:pic>
    </p:spTree>
    <p:extLst>
      <p:ext uri="{BB962C8B-B14F-4D97-AF65-F5344CB8AC3E}">
        <p14:creationId xmlns:p14="http://schemas.microsoft.com/office/powerpoint/2010/main" val="10958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82563</TotalTime>
  <Words>1194</Words>
  <Application>Microsoft Macintosh PowerPoint</Application>
  <PresentationFormat>Custom</PresentationFormat>
  <Paragraphs>350</Paragraphs>
  <Slides>67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MS PGothic</vt:lpstr>
      <vt:lpstr>MS PGothic</vt:lpstr>
      <vt:lpstr>Apple Chancery</vt:lpstr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Anomaly Detection</vt:lpstr>
      <vt:lpstr>Anomaly detection</vt:lpstr>
      <vt:lpstr>Anomaly plots</vt:lpstr>
      <vt:lpstr>Anomaly plots</vt:lpstr>
      <vt:lpstr>Anomaly detection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Conclusion</vt:lpstr>
      <vt:lpstr>World-map</vt:lpstr>
      <vt:lpstr>World-map</vt:lpstr>
      <vt:lpstr>Learning outcomes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Kondreddi, Ravali</cp:lastModifiedBy>
  <cp:revision>3553</cp:revision>
  <dcterms:created xsi:type="dcterms:W3CDTF">2008-01-24T03:11:41Z</dcterms:created>
  <dcterms:modified xsi:type="dcterms:W3CDTF">2018-12-10T21:59:35Z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